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1"/>
  </p:normalViewPr>
  <p:slideViewPr>
    <p:cSldViewPr snapToGrid="0">
      <p:cViewPr varScale="1">
        <p:scale>
          <a:sx n="90" d="100"/>
          <a:sy n="90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719B41-2C5A-AD3C-C1F2-F33D32981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1532A25-833C-97D6-C2F0-6BCE65A48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D24327-DF2A-E348-4CB4-303A5281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55008F-250E-934B-ED6F-2F8ACDE39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D92C48-6BCE-891C-6574-B773D5B3C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524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DCFF5-3CE8-02D3-4056-C6C856326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DD2D6B9-78A3-348B-DA25-AE5CD9B9B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C72D1A-0F8E-2693-7307-10C8D9563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0E6E91-996D-186E-41B6-92F1BA598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255C1E-6E7D-7287-C4B4-E2514C519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0336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DFFFB68-94CC-38DB-7789-2DF250C5DD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5DDC4A7-3E30-D58E-7E75-F0B675184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3F8FBB-DF22-CB67-FE85-82DAFF6C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3EDDEC0-BEC4-79DB-6D00-5E9A65F3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01FEA6-C274-225C-282E-B01F3049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537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F51DE3-1485-96BE-B2D7-6D7DC8583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5C2BE8-F2DE-1EEC-78F7-A1D0F3E96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E9AD5E-E929-BA90-7D7F-83ECC7131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0168A1-D2D4-9F52-B594-7A870CE43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08DF2A-D88E-4835-971E-BBFC3B66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9572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CF9569-4492-1FD8-578C-B107DE36D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AE5F81-FA95-F23D-4D06-66C0CC30F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5D154D-8FF3-3E38-F4E0-BA2F4DDE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BBA560-C317-FF04-9E9E-06B4A80F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E0AC29-DA72-7C80-07CE-43243ED0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268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6BC447-62A6-1E14-96C5-3CE96D16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A0B27CE-A1C1-6F06-857E-3E61C8BFAD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410177A-E40B-6ED9-A6CC-0B1E13511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EE89285-7B45-7546-1E77-D1187813A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A91896-A3F7-7874-6C84-A8D9695C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10ACB17-3D43-7693-8E8B-84AC7EE74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0397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EC0AB3-4C5F-7148-DC83-DC13055B3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7E4A8DB-66EC-AB35-E315-2BFEFDEEF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6C0DB14-7B4B-AA89-4043-7E87DF102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4758B34-C576-E39B-8DB2-A9B941420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AAAA3EA-4098-2557-E69A-228683FB3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F7DF5FB-78D8-D67D-1B53-18935A6E6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C4E4B89-8F6F-04AC-61E5-EA56C434B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FD86010-CBC2-0121-AB03-6F4D3A868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0108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2E48ED-412F-E01D-798E-C36300685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1BC15AB-1084-4913-B049-6B412C4A5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2C80CA6-AEC1-F247-A74D-EA173BFF4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54A0AC9-EE41-AAAA-7BF5-B5BDB9530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8484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99CE075-BE45-E9C3-389A-BD4406163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5539EFA-B6EA-23F3-AFD9-D85A1AB46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F72E1A8-EF19-4F2B-C5ED-52713E904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990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AB66C3-E367-A137-6431-565E44B9A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8C42F9-CD73-A1B9-3F50-F7244E098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69727CA-35CE-AC0D-5A33-9D9F08D1B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A42BC19-25F4-F3F3-E562-D30302A9A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C5F6C7-0A7A-BA89-451B-F74CB8D2D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7C46BB-F0A8-3247-CA77-26946707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972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C72A12-16F1-43BE-14CC-98234F8B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AB1ED11-683A-E5B3-2939-C24666E551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8A71F22-E0A3-A4EA-E402-A82111A71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20CE8D-57C5-94DB-6490-0A539FA37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FC491E-6763-266A-6ED1-C58007408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4D24FFD-8716-30DF-3841-25D900E9F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32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92E838A-19DD-2BCE-855C-359547D6B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4EC5638-AE53-0097-C196-7E57342CF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8949523-6092-0971-9A9E-025E2738AD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B589E-62E8-B048-8612-55B743DB6F02}" type="datetimeFigureOut">
              <a:rPr kumimoji="1" lang="ja-JP" altLang="en-US" smtClean="0"/>
              <a:t>2025/10/4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72C94AE-7851-2FE0-5152-4144F5B772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DE8035-C929-7E7F-3B30-65F7F6B794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D0C20-8C11-2648-B6F6-C3B4829B7A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11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グラフィックス 6" descr="王冠">
            <a:extLst>
              <a:ext uri="{FF2B5EF4-FFF2-40B4-BE49-F238E27FC236}">
                <a16:creationId xmlns:a16="http://schemas.microsoft.com/office/drawing/2014/main" id="{B6D287E8-F68C-1E9F-E07E-7FD2CA5AD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38413" y="657227"/>
            <a:ext cx="714374" cy="714374"/>
          </a:xfrm>
          <a:prstGeom prst="rect">
            <a:avLst/>
          </a:prstGeom>
        </p:spPr>
      </p:pic>
      <p:pic>
        <p:nvPicPr>
          <p:cNvPr id="8" name="グラフィックス 7" descr="王冠">
            <a:extLst>
              <a:ext uri="{FF2B5EF4-FFF2-40B4-BE49-F238E27FC236}">
                <a16:creationId xmlns:a16="http://schemas.microsoft.com/office/drawing/2014/main" id="{CD5AE841-124A-4880-96F5-716D990236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2463" y="5253039"/>
            <a:ext cx="714374" cy="714374"/>
          </a:xfrm>
          <a:prstGeom prst="rect">
            <a:avLst/>
          </a:prstGeom>
        </p:spPr>
      </p:pic>
      <p:pic>
        <p:nvPicPr>
          <p:cNvPr id="9" name="グラフィックス 8" descr="王冠">
            <a:extLst>
              <a:ext uri="{FF2B5EF4-FFF2-40B4-BE49-F238E27FC236}">
                <a16:creationId xmlns:a16="http://schemas.microsoft.com/office/drawing/2014/main" id="{F6979A0C-1883-2BCC-AB51-B376FC73E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91138" y="3662364"/>
            <a:ext cx="714374" cy="714374"/>
          </a:xfrm>
          <a:prstGeom prst="rect">
            <a:avLst/>
          </a:prstGeom>
        </p:spPr>
      </p:pic>
      <p:pic>
        <p:nvPicPr>
          <p:cNvPr id="10" name="グラフィックス 9" descr="王冠">
            <a:extLst>
              <a:ext uri="{FF2B5EF4-FFF2-40B4-BE49-F238E27FC236}">
                <a16:creationId xmlns:a16="http://schemas.microsoft.com/office/drawing/2014/main" id="{2038A312-FCF2-F636-F246-AAEFA2E23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48325" y="2600327"/>
            <a:ext cx="714374" cy="714374"/>
          </a:xfrm>
          <a:prstGeom prst="rect">
            <a:avLst/>
          </a:prstGeom>
        </p:spPr>
      </p:pic>
      <p:pic>
        <p:nvPicPr>
          <p:cNvPr id="11" name="グラフィックス 10" descr="王冠">
            <a:extLst>
              <a:ext uri="{FF2B5EF4-FFF2-40B4-BE49-F238E27FC236}">
                <a16:creationId xmlns:a16="http://schemas.microsoft.com/office/drawing/2014/main" id="{8E5BC1D6-4775-897C-CA3A-2EDC29821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2463" y="754861"/>
            <a:ext cx="714374" cy="7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75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グラフィックス 1" descr="王冠">
            <a:extLst>
              <a:ext uri="{FF2B5EF4-FFF2-40B4-BE49-F238E27FC236}">
                <a16:creationId xmlns:a16="http://schemas.microsoft.com/office/drawing/2014/main" id="{A7FADA47-8704-985C-0BC3-0680F6109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38413" y="657227"/>
            <a:ext cx="714374" cy="714374"/>
          </a:xfrm>
          <a:prstGeom prst="rect">
            <a:avLst/>
          </a:prstGeom>
        </p:spPr>
      </p:pic>
      <p:pic>
        <p:nvPicPr>
          <p:cNvPr id="3" name="グラフィックス 2" descr="王冠">
            <a:extLst>
              <a:ext uri="{FF2B5EF4-FFF2-40B4-BE49-F238E27FC236}">
                <a16:creationId xmlns:a16="http://schemas.microsoft.com/office/drawing/2014/main" id="{F192F50A-F08E-BAC0-B375-8E0D7ABFD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5201" y="1371601"/>
            <a:ext cx="714374" cy="714374"/>
          </a:xfrm>
          <a:prstGeom prst="rect">
            <a:avLst/>
          </a:prstGeom>
        </p:spPr>
      </p:pic>
      <p:pic>
        <p:nvPicPr>
          <p:cNvPr id="4" name="グラフィックス 3" descr="王冠">
            <a:extLst>
              <a:ext uri="{FF2B5EF4-FFF2-40B4-BE49-F238E27FC236}">
                <a16:creationId xmlns:a16="http://schemas.microsoft.com/office/drawing/2014/main" id="{A7E0E786-8024-149F-6E82-8229B9135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5201" y="2914650"/>
            <a:ext cx="714374" cy="714374"/>
          </a:xfrm>
          <a:prstGeom prst="rect">
            <a:avLst/>
          </a:prstGeom>
        </p:spPr>
      </p:pic>
      <p:pic>
        <p:nvPicPr>
          <p:cNvPr id="5" name="グラフィックス 4" descr="王冠">
            <a:extLst>
              <a:ext uri="{FF2B5EF4-FFF2-40B4-BE49-F238E27FC236}">
                <a16:creationId xmlns:a16="http://schemas.microsoft.com/office/drawing/2014/main" id="{7CBBE0D4-01BA-2438-9A66-29B0AF2E1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5201" y="4457699"/>
            <a:ext cx="714374" cy="714374"/>
          </a:xfrm>
          <a:prstGeom prst="rect">
            <a:avLst/>
          </a:prstGeom>
        </p:spPr>
      </p:pic>
      <p:pic>
        <p:nvPicPr>
          <p:cNvPr id="6" name="グラフィックス 5" descr="王冠">
            <a:extLst>
              <a:ext uri="{FF2B5EF4-FFF2-40B4-BE49-F238E27FC236}">
                <a16:creationId xmlns:a16="http://schemas.microsoft.com/office/drawing/2014/main" id="{043BE674-6D92-5F5A-0658-8E06414F4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9601" y="5286373"/>
            <a:ext cx="714374" cy="714374"/>
          </a:xfrm>
          <a:prstGeom prst="rect">
            <a:avLst/>
          </a:prstGeom>
        </p:spPr>
      </p:pic>
      <p:pic>
        <p:nvPicPr>
          <p:cNvPr id="7" name="グラフィックス 6" descr="王冠">
            <a:extLst>
              <a:ext uri="{FF2B5EF4-FFF2-40B4-BE49-F238E27FC236}">
                <a16:creationId xmlns:a16="http://schemas.microsoft.com/office/drawing/2014/main" id="{E31BDBFD-8E75-55AA-5194-0719F447B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76852" y="3629024"/>
            <a:ext cx="714374" cy="7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2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グラフィックス 1" descr="王冠">
            <a:extLst>
              <a:ext uri="{FF2B5EF4-FFF2-40B4-BE49-F238E27FC236}">
                <a16:creationId xmlns:a16="http://schemas.microsoft.com/office/drawing/2014/main" id="{A7FADA47-8704-985C-0BC3-0680F6109E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38326" y="2514599"/>
            <a:ext cx="714374" cy="714374"/>
          </a:xfrm>
          <a:prstGeom prst="rect">
            <a:avLst/>
          </a:prstGeom>
        </p:spPr>
      </p:pic>
      <p:pic>
        <p:nvPicPr>
          <p:cNvPr id="4" name="グラフィックス 3" descr="王冠">
            <a:extLst>
              <a:ext uri="{FF2B5EF4-FFF2-40B4-BE49-F238E27FC236}">
                <a16:creationId xmlns:a16="http://schemas.microsoft.com/office/drawing/2014/main" id="{A7E0E786-8024-149F-6E82-8229B9135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05201" y="2914650"/>
            <a:ext cx="714374" cy="714374"/>
          </a:xfrm>
          <a:prstGeom prst="rect">
            <a:avLst/>
          </a:prstGeom>
        </p:spPr>
      </p:pic>
      <p:pic>
        <p:nvPicPr>
          <p:cNvPr id="7" name="グラフィックス 6" descr="王冠">
            <a:extLst>
              <a:ext uri="{FF2B5EF4-FFF2-40B4-BE49-F238E27FC236}">
                <a16:creationId xmlns:a16="http://schemas.microsoft.com/office/drawing/2014/main" id="{E31BDBFD-8E75-55AA-5194-0719F447BE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76852" y="3629024"/>
            <a:ext cx="714374" cy="7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0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21203864-BA77-709E-70DA-978862D24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47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ワイド画面</PresentationFormat>
  <Paragraphs>0</Paragraphs>
  <Slides>4</Slides>
  <Notes>0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晃平 松本</dc:creator>
  <cp:lastModifiedBy>晃平 松本</cp:lastModifiedBy>
  <cp:revision>2</cp:revision>
  <dcterms:created xsi:type="dcterms:W3CDTF">2025-10-04T14:47:44Z</dcterms:created>
  <dcterms:modified xsi:type="dcterms:W3CDTF">2025-10-04T15:02:47Z</dcterms:modified>
</cp:coreProperties>
</file>

<file path=docProps/thumbnail.jpeg>
</file>